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81" r:id="rId5"/>
    <p:sldId id="379" r:id="rId6"/>
    <p:sldId id="380" r:id="rId7"/>
    <p:sldId id="383" r:id="rId8"/>
    <p:sldId id="38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EE9CC-C282-46F6-97FA-560F1B1B5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62CBD3-4245-4FEC-B0EC-EA8FF17C2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628EA-226F-46A3-910C-81F1E313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CDD517-FF74-4B88-B40A-9C9B211A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91895-9BE6-48A9-A3AB-8B9852D0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72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80765-4DED-48E7-8645-6FB1999D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22A911-9707-4569-94C2-E550E5E36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E365E-D1A8-4628-B204-7E5C37E0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303A33-3335-4864-A682-517EC0CE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C3B4D-CE24-40E4-A949-23CF259C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1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ED748B-16F9-44B8-B0FA-F7CDCC7A8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025020-10C4-4335-A020-B6B3738A4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E402F-F25B-428D-B17F-12BF6584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2AAA5D-242E-4CB7-A0E4-A5A5B68B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3F2DC7-A993-4546-9EFF-85405D3C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4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81930-890F-4A68-BC2C-4A3A9BC4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B288F-FBCD-4AA6-BA0A-B2149719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63F74A-E4BF-43F6-BA39-5A9F990C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B19E3-6371-43FA-8622-7997417E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A287CD-8ED5-4BE8-BCB4-78F42BC3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03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AACF0-C00B-40C1-81D2-8A9AC221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1745EB-530A-42E3-AA2F-A75D92844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631A3-1C6D-44A3-B53D-B9CD424D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81301-F7AE-4DB9-874E-48E977FE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0F34FD-10DF-420F-B30C-7E07CD83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43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D7390-885B-424E-B0FF-51EC1B56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DD204-4EB6-4D26-9C41-144097BAB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59EC0F-48F4-4385-8E63-F4339AD0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14203-AB59-4D95-A877-E6E51E8D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C3A02E-58EB-449A-8175-809FEEF5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ED9CD6-9F00-4AB4-870F-E2F46E49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33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63F4F-206A-4DE7-B851-97108BFDE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7CB8E-A0C0-4341-9A89-334ADBA92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610C39-B191-4650-8A19-71D92711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4FB7C8-B4CE-43C0-BBF5-ABEB485E8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6C98D9-60E1-4A12-B900-896838FB7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F66D1E-1412-4D4E-ACA9-7921D9E5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88BF37-78FF-443D-B029-8804B46B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260B75-0B3A-43B9-AC51-02F86E80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79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19A18-ED95-4AC3-A663-8FCDF76A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9840FF-B580-473E-A450-381656E3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0D577E-F017-487E-B757-90B5FD14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DF996F-25C7-48AF-A1C9-B15E67DF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34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83C04F-0CA9-4288-9F75-42937838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6D4643-43F4-4F5F-915B-DB09034D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90334E-26EF-4C92-B817-E7779BD9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5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AA9AC-9CEC-4181-9D87-230E9628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0ADE53-7673-4F3D-9651-DFF6F692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BAAC47-8BB8-42A7-BAE4-7D20F60B2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4492F-9655-460A-99DE-B61DC830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AD9C73-D82F-4ADE-A3B8-2B20D8E9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9F75B7-6CEF-42B4-93A1-31FDF393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2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861B6-1FEC-45B9-BF20-A6F75421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40F051-ACDE-4DD1-B5CA-C7D124C37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7324C-AF4D-4949-B66C-68A74185D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F2F2D5-7722-44FC-89D3-919F2B91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0C5177-4ECB-46B5-AE50-3DD26ACF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9D603A-A338-40F9-BE54-4099F317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90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247FBF-AD08-493E-BCD5-CDE87BD2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33DD6D-738B-493D-90C6-8E0B5E07E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51923-A22C-4FB5-A1E1-92DA5FAF5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523D-F654-44A9-8BCE-4885AD653201}" type="datetimeFigureOut">
              <a:rPr lang="es-ES" smtClean="0"/>
              <a:t>08/09/2023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107E9-6335-4908-A747-7F6CACD7F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8CCDDC-9AD3-4D11-AA80-93C518DD7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0889-0DCE-405A-8D70-DB606D39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24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44231"/>
          </a:xfrm>
        </p:spPr>
        <p:txBody>
          <a:bodyPr>
            <a:normAutofit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193" y="6000909"/>
            <a:ext cx="3314700" cy="69245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568DC79-C448-4553-BC2F-B04A8F7D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99" y="5437521"/>
            <a:ext cx="4152208" cy="17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B59DBA-2CDE-40A0-B961-FF747F0E3E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59" y="998300"/>
            <a:ext cx="7420171" cy="22959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6EBAC39-D37A-4792-913C-BDE876260A33}"/>
              </a:ext>
            </a:extLst>
          </p:cNvPr>
          <p:cNvSpPr txBox="1"/>
          <p:nvPr/>
        </p:nvSpPr>
        <p:spPr>
          <a:xfrm>
            <a:off x="1524000" y="3138357"/>
            <a:ext cx="873697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377"/>
            <a:r>
              <a:rPr lang="en-US" sz="2400" b="1" dirty="0">
                <a:solidFill>
                  <a:srgbClr val="499FD8"/>
                </a:solidFill>
                <a:latin typeface="Tahoma" panose="020B0604030504040204" pitchFamily="34" charset="0"/>
              </a:rPr>
              <a:t>Call for Expression of Interest</a:t>
            </a:r>
          </a:p>
          <a:p>
            <a:pPr algn="ctr" defTabSz="914377"/>
            <a:endParaRPr lang="en-US" sz="2400" b="1" dirty="0">
              <a:solidFill>
                <a:srgbClr val="499FD8"/>
              </a:solidFill>
              <a:latin typeface="Tahoma" panose="020B0604030504040204" pitchFamily="34" charset="0"/>
            </a:endParaRPr>
          </a:p>
          <a:p>
            <a:pPr algn="ctr" defTabSz="914377"/>
            <a:r>
              <a:rPr lang="en-US" sz="2800" b="1" dirty="0">
                <a:solidFill>
                  <a:srgbClr val="499FD8"/>
                </a:solidFill>
                <a:latin typeface="Tahoma" panose="020B0604030504040204" pitchFamily="34" charset="0"/>
              </a:rPr>
              <a:t>Japan Country Mission</a:t>
            </a:r>
          </a:p>
          <a:p>
            <a:pPr algn="ctr" defTabSz="914377"/>
            <a:endParaRPr lang="en-US" sz="2400" b="1" dirty="0">
              <a:solidFill>
                <a:srgbClr val="499FD8"/>
              </a:solidFill>
              <a:latin typeface="Tahoma" panose="020B0604030504040204" pitchFamily="34" charset="0"/>
            </a:endParaRPr>
          </a:p>
          <a:p>
            <a:pPr algn="ctr" defTabSz="914377"/>
            <a:r>
              <a:rPr lang="en-US" sz="2400" b="1" dirty="0">
                <a:solidFill>
                  <a:srgbClr val="499FD8"/>
                </a:solidFill>
                <a:latin typeface="Tahoma" panose="020B0604030504040204" pitchFamily="34" charset="0"/>
              </a:rPr>
              <a:t>Response Template</a:t>
            </a:r>
          </a:p>
        </p:txBody>
      </p:sp>
    </p:spTree>
    <p:extLst>
      <p:ext uri="{BB962C8B-B14F-4D97-AF65-F5344CB8AC3E}">
        <p14:creationId xmlns:p14="http://schemas.microsoft.com/office/powerpoint/2010/main" val="205410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033" y="5956338"/>
            <a:ext cx="3314700" cy="69245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568DC79-C448-4553-BC2F-B04A8F7D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99" y="5437521"/>
            <a:ext cx="4152208" cy="17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98C8B86-E6D1-497B-9D22-67D64907C8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46" y="5684861"/>
            <a:ext cx="3115311" cy="9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8">
            <a:extLst>
              <a:ext uri="{FF2B5EF4-FFF2-40B4-BE49-F238E27FC236}">
                <a16:creationId xmlns:a16="http://schemas.microsoft.com/office/drawing/2014/main" id="{D7819F73-72E9-4376-80D2-F99CF97562CF}"/>
              </a:ext>
            </a:extLst>
          </p:cNvPr>
          <p:cNvSpPr txBox="1"/>
          <p:nvPr/>
        </p:nvSpPr>
        <p:spPr>
          <a:xfrm>
            <a:off x="0" y="-83180"/>
            <a:ext cx="12192000" cy="502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 defTabSz="685800">
              <a:defRPr sz="2000" b="1">
                <a:solidFill>
                  <a:prstClr val="black"/>
                </a:solidFill>
                <a:latin typeface="Arial" panose="020B0604020202020204" pitchFamily="34" charset="0"/>
              </a:defRPr>
            </a:lvl1pPr>
          </a:lstStyle>
          <a:p>
            <a:pPr defTabSz="914377"/>
            <a:r>
              <a:rPr lang="en-US" sz="2667" dirty="0"/>
              <a:t>About Us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078B1B-A5AA-4BAA-AE1B-2E4090CB5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54392"/>
              </p:ext>
            </p:extLst>
          </p:nvPr>
        </p:nvGraphicFramePr>
        <p:xfrm>
          <a:off x="1201782" y="1950720"/>
          <a:ext cx="9562012" cy="3352798"/>
        </p:xfrm>
        <a:graphic>
          <a:graphicData uri="http://schemas.openxmlformats.org/drawingml/2006/table">
            <a:tbl>
              <a:tblPr firstRow="1" firstCol="1" bandRow="1"/>
              <a:tblGrid>
                <a:gridCol w="4781488">
                  <a:extLst>
                    <a:ext uri="{9D8B030D-6E8A-4147-A177-3AD203B41FA5}">
                      <a16:colId xmlns:a16="http://schemas.microsoft.com/office/drawing/2014/main" val="4077039713"/>
                    </a:ext>
                  </a:extLst>
                </a:gridCol>
                <a:gridCol w="4780524">
                  <a:extLst>
                    <a:ext uri="{9D8B030D-6E8A-4147-A177-3AD203B41FA5}">
                      <a16:colId xmlns:a16="http://schemas.microsoft.com/office/drawing/2014/main" val="545404933"/>
                    </a:ext>
                  </a:extLst>
                </a:gridCol>
              </a:tblGrid>
              <a:tr h="4395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847760"/>
                  </a:ext>
                </a:extLst>
              </a:tr>
              <a:tr h="439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 person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Role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52466"/>
                  </a:ext>
                </a:extLst>
              </a:tr>
              <a:tr h="353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072624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954624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Address 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312147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Website 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660922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NACE Code :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132245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employees :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5595"/>
                  </a:ext>
                </a:extLst>
              </a:tr>
              <a:tr h="3533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Which cluster is your company a member of :  </a:t>
                      </a:r>
                      <a:r>
                        <a:rPr lang="en-US" sz="1400" dirty="0">
                          <a:solidFill>
                            <a:srgbClr val="00253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4A9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297366"/>
                  </a:ext>
                </a:extLst>
              </a:tr>
            </a:tbl>
          </a:graphicData>
        </a:graphic>
      </p:graphicFrame>
      <p:sp>
        <p:nvSpPr>
          <p:cNvPr id="16" name="Zone de texte 1">
            <a:extLst>
              <a:ext uri="{FF2B5EF4-FFF2-40B4-BE49-F238E27FC236}">
                <a16:creationId xmlns:a16="http://schemas.microsoft.com/office/drawing/2014/main" id="{221BE4DB-A018-492A-866C-F5143A68D75F}"/>
              </a:ext>
            </a:extLst>
          </p:cNvPr>
          <p:cNvSpPr txBox="1"/>
          <p:nvPr/>
        </p:nvSpPr>
        <p:spPr>
          <a:xfrm>
            <a:off x="4743488" y="10837700"/>
            <a:ext cx="259994" cy="156283"/>
          </a:xfrm>
          <a:prstGeom prst="rect">
            <a:avLst/>
          </a:prstGeom>
          <a:solidFill>
            <a:schemeClr val="lt1"/>
          </a:solidFill>
          <a:ln w="19050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19D4F-C0CC-4F62-BA3F-76B9F3FF0D49}"/>
              </a:ext>
            </a:extLst>
          </p:cNvPr>
          <p:cNvSpPr/>
          <p:nvPr/>
        </p:nvSpPr>
        <p:spPr>
          <a:xfrm>
            <a:off x="5181599" y="723488"/>
            <a:ext cx="16023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endParaRPr lang="fr-FR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 logo</a:t>
            </a:r>
            <a:endParaRPr lang="fr-FR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fr-FR" sz="10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033" y="5956338"/>
            <a:ext cx="3314700" cy="69245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568DC79-C448-4553-BC2F-B04A8F7D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99" y="5437521"/>
            <a:ext cx="4152208" cy="17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E622580-22BC-498C-80AB-7A53144C3382}"/>
              </a:ext>
            </a:extLst>
          </p:cNvPr>
          <p:cNvSpPr txBox="1">
            <a:spLocks/>
          </p:cNvSpPr>
          <p:nvPr/>
        </p:nvSpPr>
        <p:spPr>
          <a:xfrm>
            <a:off x="719651" y="1550504"/>
            <a:ext cx="10515600" cy="516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8C8B86-E6D1-497B-9D22-67D64907C8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46" y="5684861"/>
            <a:ext cx="3115311" cy="9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8">
            <a:extLst>
              <a:ext uri="{FF2B5EF4-FFF2-40B4-BE49-F238E27FC236}">
                <a16:creationId xmlns:a16="http://schemas.microsoft.com/office/drawing/2014/main" id="{D7819F73-72E9-4376-80D2-F99CF97562CF}"/>
              </a:ext>
            </a:extLst>
          </p:cNvPr>
          <p:cNvSpPr txBox="1"/>
          <p:nvPr/>
        </p:nvSpPr>
        <p:spPr>
          <a:xfrm>
            <a:off x="0" y="-83180"/>
            <a:ext cx="12192000" cy="502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 defTabSz="685800">
              <a:defRPr sz="2000" b="1">
                <a:solidFill>
                  <a:prstClr val="black"/>
                </a:solidFill>
                <a:latin typeface="Arial" panose="020B0604020202020204" pitchFamily="34" charset="0"/>
              </a:defRPr>
            </a:lvl1pPr>
          </a:lstStyle>
          <a:p>
            <a:pPr defTabSz="914377"/>
            <a:r>
              <a:rPr lang="en-US" sz="2667" dirty="0"/>
              <a:t>Business Development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F45F1A-0346-4E2D-81A9-1C9C0E5F4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521050"/>
              </p:ext>
            </p:extLst>
          </p:nvPr>
        </p:nvGraphicFramePr>
        <p:xfrm>
          <a:off x="719652" y="933615"/>
          <a:ext cx="6934006" cy="458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006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87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Please briefly describe the history of your company, your current situation and your key areas of development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Max. 100 - 200 words </a:t>
                      </a:r>
                      <a:endParaRPr lang="fr-FR" sz="1100" i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22000D78-1FF0-4FC6-BFA7-335CCEC14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30793"/>
              </p:ext>
            </p:extLst>
          </p:nvPr>
        </p:nvGraphicFramePr>
        <p:xfrm>
          <a:off x="7819606" y="933616"/>
          <a:ext cx="4151171" cy="4587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1171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73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solidFill>
                            <a:schemeClr val="tx1"/>
                          </a:solidFill>
                          <a:effectLst/>
                        </a:rPr>
                        <a:t>Please add photos/visuals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41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033" y="5956338"/>
            <a:ext cx="3314700" cy="69245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568DC79-C448-4553-BC2F-B04A8F7D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99" y="5437521"/>
            <a:ext cx="4152208" cy="17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E622580-22BC-498C-80AB-7A53144C3382}"/>
              </a:ext>
            </a:extLst>
          </p:cNvPr>
          <p:cNvSpPr txBox="1">
            <a:spLocks/>
          </p:cNvSpPr>
          <p:nvPr/>
        </p:nvSpPr>
        <p:spPr>
          <a:xfrm>
            <a:off x="719651" y="1550504"/>
            <a:ext cx="10515600" cy="516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8C8B86-E6D1-497B-9D22-67D64907C8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46" y="5684861"/>
            <a:ext cx="3115311" cy="9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8">
            <a:extLst>
              <a:ext uri="{FF2B5EF4-FFF2-40B4-BE49-F238E27FC236}">
                <a16:creationId xmlns:a16="http://schemas.microsoft.com/office/drawing/2014/main" id="{D7819F73-72E9-4376-80D2-F99CF97562CF}"/>
              </a:ext>
            </a:extLst>
          </p:cNvPr>
          <p:cNvSpPr txBox="1"/>
          <p:nvPr/>
        </p:nvSpPr>
        <p:spPr>
          <a:xfrm>
            <a:off x="0" y="-83180"/>
            <a:ext cx="12192000" cy="502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 defTabSz="685800">
              <a:defRPr sz="2000" b="1">
                <a:solidFill>
                  <a:prstClr val="black"/>
                </a:solidFill>
                <a:latin typeface="Arial" panose="020B0604020202020204" pitchFamily="34" charset="0"/>
              </a:defRPr>
            </a:lvl1pPr>
          </a:lstStyle>
          <a:p>
            <a:pPr defTabSz="914377"/>
            <a:r>
              <a:rPr lang="en-US" sz="2667" dirty="0"/>
              <a:t>What we offer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F45F1A-0346-4E2D-81A9-1C9C0E5F4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6479"/>
              </p:ext>
            </p:extLst>
          </p:nvPr>
        </p:nvGraphicFramePr>
        <p:xfrm>
          <a:off x="719652" y="933615"/>
          <a:ext cx="6934006" cy="458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006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87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Please share your offer for the target country (products, services, technology offer…)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Max. 100 - 200 words </a:t>
                      </a:r>
                      <a:endParaRPr lang="fr-FR" sz="1100" i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22000D78-1FF0-4FC6-BFA7-335CCEC14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67211"/>
              </p:ext>
            </p:extLst>
          </p:nvPr>
        </p:nvGraphicFramePr>
        <p:xfrm>
          <a:off x="7819606" y="933616"/>
          <a:ext cx="4151171" cy="4587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1171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73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solidFill>
                            <a:schemeClr val="tx1"/>
                          </a:solidFill>
                          <a:effectLst/>
                        </a:rPr>
                        <a:t>Please add photos/visuals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3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033" y="5956338"/>
            <a:ext cx="3314700" cy="692455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568DC79-C448-4553-BC2F-B04A8F7D0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99" y="5437521"/>
            <a:ext cx="4152208" cy="173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E622580-22BC-498C-80AB-7A53144C3382}"/>
              </a:ext>
            </a:extLst>
          </p:cNvPr>
          <p:cNvSpPr txBox="1">
            <a:spLocks/>
          </p:cNvSpPr>
          <p:nvPr/>
        </p:nvSpPr>
        <p:spPr>
          <a:xfrm>
            <a:off x="719651" y="1550504"/>
            <a:ext cx="10515600" cy="516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89" lvl="1" algn="just" defTabSz="914377"/>
            <a:endParaRPr lang="es-ES" sz="1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8C8B86-E6D1-497B-9D22-67D64907C8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46" y="5684861"/>
            <a:ext cx="3115311" cy="9639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8">
            <a:extLst>
              <a:ext uri="{FF2B5EF4-FFF2-40B4-BE49-F238E27FC236}">
                <a16:creationId xmlns:a16="http://schemas.microsoft.com/office/drawing/2014/main" id="{D7819F73-72E9-4376-80D2-F99CF97562CF}"/>
              </a:ext>
            </a:extLst>
          </p:cNvPr>
          <p:cNvSpPr txBox="1"/>
          <p:nvPr/>
        </p:nvSpPr>
        <p:spPr>
          <a:xfrm>
            <a:off x="0" y="-83180"/>
            <a:ext cx="12192000" cy="502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 defTabSz="685800">
              <a:defRPr sz="2000" b="1">
                <a:solidFill>
                  <a:prstClr val="black"/>
                </a:solidFill>
                <a:latin typeface="Arial" panose="020B0604020202020204" pitchFamily="34" charset="0"/>
              </a:defRPr>
            </a:lvl1pPr>
          </a:lstStyle>
          <a:p>
            <a:pPr defTabSz="914377"/>
            <a:r>
              <a:rPr lang="en-US" sz="2667" dirty="0"/>
              <a:t>Previous experience (optional)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F45F1A-0346-4E2D-81A9-1C9C0E5F4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06529"/>
              </p:ext>
            </p:extLst>
          </p:nvPr>
        </p:nvGraphicFramePr>
        <p:xfrm>
          <a:off x="719652" y="933615"/>
          <a:ext cx="6934006" cy="458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006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87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 you have previous experience of international activities (export, partnerships, trade fairs etc.) ?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If so, please share with us, it will help us better understand your needs and expectations.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Max. 100 - 200 words </a:t>
                      </a:r>
                      <a:endParaRPr lang="fr-FR" sz="1100" i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fr-FR" sz="11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22000D78-1FF0-4FC6-BFA7-335CCEC14F31}"/>
              </a:ext>
            </a:extLst>
          </p:cNvPr>
          <p:cNvGraphicFramePr>
            <a:graphicFrameLocks noGrp="1"/>
          </p:cNvGraphicFramePr>
          <p:nvPr/>
        </p:nvGraphicFramePr>
        <p:xfrm>
          <a:off x="7819606" y="933616"/>
          <a:ext cx="4151171" cy="4587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1171">
                  <a:extLst>
                    <a:ext uri="{9D8B030D-6E8A-4147-A177-3AD203B41FA5}">
                      <a16:colId xmlns:a16="http://schemas.microsoft.com/office/drawing/2014/main" val="4166638749"/>
                    </a:ext>
                  </a:extLst>
                </a:gridCol>
              </a:tblGrid>
              <a:tr h="4573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solidFill>
                            <a:schemeClr val="tx1"/>
                          </a:solidFill>
                          <a:effectLst/>
                        </a:rPr>
                        <a:t>Please add photos/visuals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 Max. 500 words, feel free to add visuals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dirty="0">
                          <a:effectLst/>
                        </a:rPr>
                        <a:t>Please share your value proposition to the target country (in terms of products, services, technology… etc.)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IE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0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119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1ba8a0-6551-44e7-9cdd-461722397e09">
      <Terms xmlns="http://schemas.microsoft.com/office/infopath/2007/PartnerControls"/>
    </lcf76f155ced4ddcb4097134ff3c332f>
    <TaxCatchAll xmlns="905212ec-3c65-46da-bda8-69ff6443007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337A3C7803FD4D8515868142E3C78E" ma:contentTypeVersion="13" ma:contentTypeDescription="Crée un document." ma:contentTypeScope="" ma:versionID="7b2d799629e3d1b446027a48e04a05fb">
  <xsd:schema xmlns:xsd="http://www.w3.org/2001/XMLSchema" xmlns:xs="http://www.w3.org/2001/XMLSchema" xmlns:p="http://schemas.microsoft.com/office/2006/metadata/properties" xmlns:ns2="6b1ba8a0-6551-44e7-9cdd-461722397e09" xmlns:ns3="905212ec-3c65-46da-bda8-69ff6443007b" targetNamespace="http://schemas.microsoft.com/office/2006/metadata/properties" ma:root="true" ma:fieldsID="c1ba9925333698958f8e064dbe9d1ec3" ns2:_="" ns3:_="">
    <xsd:import namespace="6b1ba8a0-6551-44e7-9cdd-461722397e09"/>
    <xsd:import namespace="905212ec-3c65-46da-bda8-69ff64430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1ba8a0-6551-44e7-9cdd-461722397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06778b09-fa7b-46c5-9b45-722755af68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212ec-3c65-46da-bda8-69ff6443007b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57c623b-1466-4e9f-9ce1-7895facb1444}" ma:internalName="TaxCatchAll" ma:showField="CatchAllData" ma:web="905212ec-3c65-46da-bda8-69ff644300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9310B0-E010-42F4-892A-62993A1CA2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2CF852-3193-4912-8E6D-25FF5A841480}">
  <ds:schemaRefs>
    <ds:schemaRef ds:uri="http://schemas.microsoft.com/office/2006/metadata/properties"/>
    <ds:schemaRef ds:uri="http://schemas.microsoft.com/office/infopath/2007/PartnerControls"/>
    <ds:schemaRef ds:uri="6b1ba8a0-6551-44e7-9cdd-461722397e09"/>
    <ds:schemaRef ds:uri="905212ec-3c65-46da-bda8-69ff6443007b"/>
  </ds:schemaRefs>
</ds:datastoreItem>
</file>

<file path=customXml/itemProps3.xml><?xml version="1.0" encoding="utf-8"?>
<ds:datastoreItem xmlns:ds="http://schemas.openxmlformats.org/officeDocument/2006/customXml" ds:itemID="{E0E884D7-5575-4137-83F4-F3B97442B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1ba8a0-6551-44e7-9cdd-461722397e09"/>
    <ds:schemaRef ds:uri="905212ec-3c65-46da-bda8-69ff64430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930</Words>
  <Application>Microsoft Office PowerPoint</Application>
  <PresentationFormat>Panorámica</PresentationFormat>
  <Paragraphs>99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de Office</vt:lpstr>
      <vt:lpstr> 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ROCHE Fearghus</dc:creator>
  <cp:lastModifiedBy>Josep  Casamada</cp:lastModifiedBy>
  <cp:revision>9</cp:revision>
  <dcterms:created xsi:type="dcterms:W3CDTF">2022-05-19T10:39:36Z</dcterms:created>
  <dcterms:modified xsi:type="dcterms:W3CDTF">2023-09-08T13:57:23Z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0x010100B7337A3C7803FD4D8515868142E3C78E</vt:lpwstr>
  </property>
</Properties>
</file>